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</p:sldIdLst>
  <p:sldSz cx="32398970" cy="43200320"/>
  <p:notesSz cx="6858000" cy="9144000"/>
  <p:defaultTextStyle>
    <a:defPPr>
      <a:defRPr lang="zh-CN"/>
    </a:defPPr>
    <a:lvl1pPr marL="0" algn="l" defTabSz="3629025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1pPr>
    <a:lvl2pPr marL="1814195" algn="l" defTabSz="3629025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2pPr>
    <a:lvl3pPr marL="3629025" algn="l" defTabSz="3629025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3pPr>
    <a:lvl4pPr marL="5443220" algn="l" defTabSz="3629025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4pPr>
    <a:lvl5pPr marL="7257415" algn="l" defTabSz="3629025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5pPr>
    <a:lvl6pPr marL="9072245" algn="l" defTabSz="3629025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6pPr>
    <a:lvl7pPr marL="10886440" algn="l" defTabSz="3629025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7pPr>
    <a:lvl8pPr marL="12700635" algn="l" defTabSz="3629025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8pPr>
    <a:lvl9pPr marL="14515465" algn="l" defTabSz="3629025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" d="100"/>
          <a:sy n="10" d="100"/>
        </p:scale>
        <p:origin x="1464" y="9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79540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954CB-1C65-4A87-946A-6D2EF2EA8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954CB-1C65-4A87-946A-6D2EF2EA8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954CB-1C65-4A87-946A-6D2EF2EA8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954CB-1C65-4A87-946A-6D2EF2EA8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954CB-1C65-4A87-946A-6D2EF2EA8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954CB-1C65-4A87-946A-6D2EF2EA8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954CB-1C65-4A87-946A-6D2EF2EA8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954CB-1C65-4A87-946A-6D2EF2EA8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59655" indent="0">
              <a:buNone/>
              <a:defRPr sz="7085"/>
            </a:lvl4pPr>
            <a:lvl5pPr marL="6479540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954CB-1C65-4A87-946A-6D2EF2EA8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954CB-1C65-4A87-946A-6D2EF2EA8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954CB-1C65-4A87-946A-6D2EF2EA8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60202020A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A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A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795F-0F9A-461C-BF32-E3AF5755EF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5032-58F6-4F5D-AAAA-4CCDD9E460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60202020A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60202020A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60202020A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60202020A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60202020A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60202020A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60202020A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60202020A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60202020A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墙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2398335" cy="43200320"/>
          </a:xfrm>
          <a:prstGeom prst="rect">
            <a:avLst/>
          </a:prstGeom>
        </p:spPr>
      </p:pic>
      <p:sp>
        <p:nvSpPr>
          <p:cNvPr id="2051" name="AutoShape 50"/>
          <p:cNvSpPr/>
          <p:nvPr/>
        </p:nvSpPr>
        <p:spPr>
          <a:xfrm>
            <a:off x="16521113" y="9841707"/>
            <a:ext cx="15244762" cy="321373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2" name="AutoShape 4"/>
          <p:cNvSpPr/>
          <p:nvPr/>
        </p:nvSpPr>
        <p:spPr>
          <a:xfrm>
            <a:off x="561975" y="9803607"/>
            <a:ext cx="15246350" cy="321754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3" name="Text Box 9"/>
          <p:cNvSpPr txBox="1"/>
          <p:nvPr/>
        </p:nvSpPr>
        <p:spPr>
          <a:xfrm>
            <a:off x="777875" y="11778458"/>
            <a:ext cx="14701838" cy="176926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803070505020304" pitchFamily="18" charset="0"/>
            </a:endParaRPr>
          </a:p>
        </p:txBody>
      </p:sp>
      <p:sp>
        <p:nvSpPr>
          <p:cNvPr id="2054" name="Text Box 10"/>
          <p:cNvSpPr txBox="1"/>
          <p:nvPr/>
        </p:nvSpPr>
        <p:spPr>
          <a:xfrm>
            <a:off x="2846389" y="29234608"/>
            <a:ext cx="9299575" cy="1398931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8500" b="1" dirty="0">
                <a:latin typeface="Calibri" panose="020F0502020204030204" pitchFamily="34" charset="0"/>
              </a:rPr>
              <a:t>Methods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5" name="Text Box 11"/>
          <p:cNvSpPr txBox="1"/>
          <p:nvPr/>
        </p:nvSpPr>
        <p:spPr>
          <a:xfrm>
            <a:off x="17068800" y="29826744"/>
            <a:ext cx="133096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8500" b="1" dirty="0">
                <a:latin typeface="Calibri" panose="020F0502020204030204" pitchFamily="34" charset="0"/>
              </a:rPr>
              <a:t>Conclusions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6" name="AutoShape 13"/>
          <p:cNvSpPr/>
          <p:nvPr/>
        </p:nvSpPr>
        <p:spPr>
          <a:xfrm>
            <a:off x="506414" y="3742532"/>
            <a:ext cx="31391225" cy="5516562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8CBBF6">
                  <a:alpha val="2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eaLnBrk="1" hangingPunct="1"/>
            <a:endParaRPr lang="en-US" altLang="zh-CN" sz="8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Text Box 14"/>
          <p:cNvSpPr txBox="1"/>
          <p:nvPr/>
        </p:nvSpPr>
        <p:spPr>
          <a:xfrm>
            <a:off x="2100263" y="4002882"/>
            <a:ext cx="27716162" cy="381476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12400" b="1" dirty="0">
                <a:latin typeface="Calibri" panose="020F0502020204030204" pitchFamily="34" charset="0"/>
              </a:rPr>
              <a:t>Title of the Research Study</a:t>
            </a:r>
            <a:endParaRPr lang="en-US" altLang="zh-CN" sz="124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zh-CN" sz="7800" b="1" dirty="0">
                <a:latin typeface="Calibri" panose="020F0502020204030204" pitchFamily="34" charset="0"/>
              </a:rPr>
              <a:t>PEOPLE WHO DID THE STUDY</a:t>
            </a:r>
            <a:endParaRPr lang="en-US" altLang="zh-CN" sz="78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zh-CN" sz="4000" b="1" i="1" dirty="0">
                <a:latin typeface="Calibri" panose="020F0502020204030204" pitchFamily="34" charset="0"/>
              </a:rPr>
              <a:t>UNIVERSITIES AND/OR  HOSPITALS THEY ARE AFFILIATED WITH</a:t>
            </a:r>
            <a:endParaRPr lang="en-US" altLang="zh-CN" sz="7800" dirty="0">
              <a:latin typeface="Calibri" panose="020F0502020204030204" pitchFamily="34" charset="0"/>
            </a:endParaRPr>
          </a:p>
        </p:txBody>
      </p:sp>
      <p:sp>
        <p:nvSpPr>
          <p:cNvPr id="2058" name="Text Box 19"/>
          <p:cNvSpPr txBox="1"/>
          <p:nvPr/>
        </p:nvSpPr>
        <p:spPr>
          <a:xfrm>
            <a:off x="17370426" y="21165345"/>
            <a:ext cx="6132513" cy="107632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#1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59" name="Text Box 25"/>
          <p:cNvSpPr txBox="1"/>
          <p:nvPr/>
        </p:nvSpPr>
        <p:spPr>
          <a:xfrm>
            <a:off x="24815801" y="21130419"/>
            <a:ext cx="6132513" cy="107473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6400" b="1" i="1" dirty="0">
                <a:latin typeface="Calibri" panose="020F0502020204030204" pitchFamily="34" charset="0"/>
              </a:rPr>
              <a:t>Figure #2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60" name="AutoShape 26"/>
          <p:cNvSpPr/>
          <p:nvPr/>
        </p:nvSpPr>
        <p:spPr>
          <a:xfrm>
            <a:off x="24841201" y="22722682"/>
            <a:ext cx="6188075" cy="5116512"/>
          </a:xfrm>
          <a:prstGeom prst="flowChar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61" name="Text Box 27"/>
          <p:cNvSpPr txBox="1"/>
          <p:nvPr/>
        </p:nvSpPr>
        <p:spPr>
          <a:xfrm>
            <a:off x="20854989" y="36591083"/>
            <a:ext cx="8497887" cy="107473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6400" dirty="0">
                <a:latin typeface="Calibri" panose="020F0502020204030204" pitchFamily="34" charset="0"/>
              </a:rPr>
              <a:t>Bibliography</a:t>
            </a:r>
            <a:endParaRPr lang="en-US" altLang="zh-CN" sz="6400" dirty="0">
              <a:latin typeface="Calibri" panose="020F0502020204030204" pitchFamily="34" charset="0"/>
            </a:endParaRPr>
          </a:p>
        </p:txBody>
      </p:sp>
      <p:sp>
        <p:nvSpPr>
          <p:cNvPr id="2062" name="Rectangle 35"/>
          <p:cNvSpPr/>
          <p:nvPr/>
        </p:nvSpPr>
        <p:spPr>
          <a:xfrm>
            <a:off x="17152938" y="22649658"/>
            <a:ext cx="6750050" cy="515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algn="ctr" defTabSz="898525"/>
            <a:r>
              <a:rPr lang="en-US" altLang="zh-CN" sz="4300" dirty="0">
                <a:latin typeface="Times New Roman" panose="02020803070505020304" pitchFamily="18" charset="0"/>
              </a:rPr>
              <a:t>CHART or PICTURE</a:t>
            </a:r>
            <a:endParaRPr lang="en-US" altLang="zh-CN" sz="4300" dirty="0">
              <a:latin typeface="Times New Roman" panose="02020803070505020304" pitchFamily="18" charset="0"/>
            </a:endParaRPr>
          </a:p>
        </p:txBody>
      </p:sp>
      <p:sp>
        <p:nvSpPr>
          <p:cNvPr id="2063" name="Text Box 36"/>
          <p:cNvSpPr txBox="1"/>
          <p:nvPr/>
        </p:nvSpPr>
        <p:spPr>
          <a:xfrm>
            <a:off x="1265239" y="31385670"/>
            <a:ext cx="14157325" cy="1039971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8030705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b="1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803070505020304" pitchFamily="18" charset="0"/>
            </a:endParaRPr>
          </a:p>
          <a:p>
            <a:pPr defTabSz="603250"/>
            <a:endParaRPr lang="en-US" altLang="zh-CN" sz="2400" dirty="0">
              <a:latin typeface="Times New Roman" panose="02020803070505020304" pitchFamily="18" charset="0"/>
            </a:endParaRPr>
          </a:p>
        </p:txBody>
      </p:sp>
      <p:sp>
        <p:nvSpPr>
          <p:cNvPr id="2064" name="Text Box 38"/>
          <p:cNvSpPr txBox="1"/>
          <p:nvPr/>
        </p:nvSpPr>
        <p:spPr>
          <a:xfrm>
            <a:off x="17408525" y="37976969"/>
            <a:ext cx="13646150" cy="4154488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marL="335280" indent="-335280" defTabSz="603250">
              <a:lnSpc>
                <a:spcPct val="95000"/>
              </a:lnSpc>
            </a:pPr>
            <a:endParaRPr lang="en-US" altLang="zh-CN" sz="2800" b="1" u="sng" dirty="0">
              <a:latin typeface="Times New Roman" panose="020208030705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803070505020304" pitchFamily="18" charset="0"/>
              </a:rPr>
              <a:t>Xxxxxxxxxxxxxxxxxxxxxxxxxxxxxxxxxxxxxxxxxxxxxxxxxxxxxxxxxxxxxxxxxxxxxxxxxxxxxxxxxxxxxxxxxxx</a:t>
            </a:r>
            <a:endParaRPr lang="en-US" altLang="zh-CN" sz="2800" b="1" dirty="0">
              <a:latin typeface="Times New Roman" panose="020208030705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803070505020304" pitchFamily="18" charset="0"/>
              </a:rPr>
              <a:t>Xxxxxxxxxxxxxxxxxxxxxxxxxxxxxxxxxxxxxxxxxxxxxxxxxxxxxxxxxxxxxxxxxxxxxxxxxxxxxxxxxxxxxxxxxxxx</a:t>
            </a:r>
            <a:endParaRPr lang="en-US" altLang="zh-CN" sz="2800" b="1" dirty="0">
              <a:latin typeface="Times New Roman" panose="020208030705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</a:t>
            </a:r>
            <a:endParaRPr lang="en-US" altLang="zh-CN" sz="2800" b="1" dirty="0">
              <a:latin typeface="Times New Roman" panose="020208030705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803070505020304" pitchFamily="18" charset="0"/>
              </a:rPr>
              <a:t>Xxxxxxxxxxxxxxxxxxxxxxxxxxxxxxxxxxxxxxxxxxxxxxxxxxxxxxxxxxxxxxxxxxxxxxxxxxxxxxxxxxx</a:t>
            </a:r>
            <a:endParaRPr lang="en-US" altLang="zh-CN" sz="2800" b="1" dirty="0">
              <a:latin typeface="Times New Roman" panose="020208030705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2800" b="1" dirty="0">
              <a:latin typeface="Times New Roman" panose="02020803070505020304" pitchFamily="18" charset="0"/>
            </a:endParaRPr>
          </a:p>
        </p:txBody>
      </p:sp>
      <p:sp>
        <p:nvSpPr>
          <p:cNvPr id="2065" name="Text Box 39"/>
          <p:cNvSpPr txBox="1"/>
          <p:nvPr/>
        </p:nvSpPr>
        <p:spPr>
          <a:xfrm>
            <a:off x="16924339" y="11830844"/>
            <a:ext cx="14130337" cy="8116888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b="1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400" dirty="0">
              <a:latin typeface="Times New Roman" panose="02020803070505020304" pitchFamily="18" charset="0"/>
            </a:endParaRPr>
          </a:p>
        </p:txBody>
      </p:sp>
      <p:sp>
        <p:nvSpPr>
          <p:cNvPr id="2066" name="Text Box 40"/>
          <p:cNvSpPr txBox="1"/>
          <p:nvPr/>
        </p:nvSpPr>
        <p:spPr>
          <a:xfrm>
            <a:off x="16895763" y="31514257"/>
            <a:ext cx="14298612" cy="4564062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8030705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8030705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900" dirty="0">
              <a:latin typeface="Times New Roman" panose="02020803070505020304" pitchFamily="18" charset="0"/>
            </a:endParaRPr>
          </a:p>
        </p:txBody>
      </p:sp>
      <p:sp>
        <p:nvSpPr>
          <p:cNvPr id="2067" name="Text Box 42"/>
          <p:cNvSpPr txBox="1"/>
          <p:nvPr/>
        </p:nvSpPr>
        <p:spPr>
          <a:xfrm>
            <a:off x="3781425" y="10194133"/>
            <a:ext cx="9126538" cy="13985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8500" b="1" dirty="0">
                <a:latin typeface="Calibri" panose="020F0502020204030204" pitchFamily="34" charset="0"/>
              </a:rPr>
              <a:t>Introduction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68" name="Text Box 43"/>
          <p:cNvSpPr txBox="1"/>
          <p:nvPr/>
        </p:nvSpPr>
        <p:spPr>
          <a:xfrm>
            <a:off x="19151600" y="10208419"/>
            <a:ext cx="91948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8500" b="1" dirty="0">
                <a:latin typeface="Calibri" panose="020F0502020204030204" pitchFamily="34" charset="0"/>
              </a:rPr>
              <a:t>Results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69" name="Text Box 49"/>
          <p:cNvSpPr txBox="1"/>
          <p:nvPr/>
        </p:nvSpPr>
        <p:spPr>
          <a:xfrm>
            <a:off x="27614562" y="7233177"/>
            <a:ext cx="4403725" cy="184520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7800" b="1" dirty="0">
                <a:latin typeface="Calibri" panose="020F0502020204030204" pitchFamily="34" charset="0"/>
              </a:rPr>
              <a:t>Logo</a:t>
            </a:r>
            <a:endParaRPr lang="en-US" altLang="zh-CN" sz="7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6353</Words>
  <Application>WPS 表格</Application>
  <PresentationFormat>自定义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Times New Roman</vt:lpstr>
      <vt:lpstr>Helvetica Neue</vt:lpstr>
      <vt:lpstr>Symbol</vt:lpstr>
      <vt:lpstr>微软雅黑</vt:lpstr>
      <vt:lpstr>宋体</vt:lpstr>
      <vt:lpstr>Arial Unicode MS</vt:lpstr>
      <vt:lpstr>等线 Light</vt:lpstr>
      <vt:lpstr>汉仪中等线KW</vt:lpstr>
      <vt:lpstr>等线</vt:lpstr>
      <vt:lpstr>Calibri Light</vt:lpstr>
      <vt:lpstr>汉仪书宋二KW</vt:lpstr>
      <vt:lpstr>Kingsoft Sign</vt:lpstr>
      <vt:lpstr>Office 主题​​</vt:lpstr>
      <vt:lpstr>1_Office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镜伊 魏</dc:creator>
  <cp:lastModifiedBy>泽泽ze.</cp:lastModifiedBy>
  <cp:revision>5</cp:revision>
  <dcterms:created xsi:type="dcterms:W3CDTF">2024-05-24T00:50:18Z</dcterms:created>
  <dcterms:modified xsi:type="dcterms:W3CDTF">2024-05-24T00:50:18Z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ADF62538BD6322CC49E44F666D66386E_43</vt:lpwstr>
  </property>
  <property fmtid="{D5CDD505-2E9C-101B-9397-08002B2CF9AE}" pid="3" name="KSOProductBuildVer">
    <vt:lpwstr>2052-6.5.2.8766</vt:lpwstr>
  </property>
</Properties>
</file>